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handoutMasterIdLst>
    <p:handoutMasterId r:id="rId18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72" r:id="rId11"/>
    <p:sldId id="271" r:id="rId12"/>
    <p:sldId id="273" r:id="rId13"/>
    <p:sldId id="265" r:id="rId14"/>
    <p:sldId id="274" r:id="rId15"/>
    <p:sldId id="275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 autoAdjust="0"/>
    <p:restoredTop sz="94737" autoAdjust="0"/>
  </p:normalViewPr>
  <p:slideViewPr>
    <p:cSldViewPr snapToGrid="0" snapToObjects="1">
      <p:cViewPr varScale="1">
        <p:scale>
          <a:sx n="85" d="100"/>
          <a:sy n="85" d="100"/>
        </p:scale>
        <p:origin x="21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F2E19-7DBB-8046-AA9B-793A2E4B5DEB}" type="datetimeFigureOut">
              <a:rPr lang="en-US" smtClean="0"/>
              <a:t>8/16/19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63CA3-108A-044C-8D69-6C5128176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24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August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16, 2019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16, 2019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August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August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August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August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August 16,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August 16,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August 16,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August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42120D2-3948-4F8F-BE5D-E7E7D97880B2}" type="datetime4">
              <a:rPr lang="en-US" smtClean="0"/>
              <a:pPr/>
              <a:t>August 16, 2019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76" y="797274"/>
            <a:ext cx="8948624" cy="1524000"/>
          </a:xfrm>
        </p:spPr>
        <p:txBody>
          <a:bodyPr>
            <a:normAutofit/>
          </a:bodyPr>
          <a:lstStyle/>
          <a:p>
            <a:r>
              <a:rPr lang="en-US" sz="4000" dirty="0"/>
              <a:t>Welcome to Math Explorations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8900" y="2780291"/>
            <a:ext cx="3886200" cy="182562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Susan Vidolin-Hart</a:t>
            </a:r>
          </a:p>
          <a:p>
            <a:pPr algn="ctr"/>
            <a:r>
              <a:rPr lang="en-US" sz="2800" dirty="0"/>
              <a:t>svidolin-hart@spfk12.org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48941" y="4202504"/>
            <a:ext cx="760337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u="sng" dirty="0"/>
          </a:p>
          <a:p>
            <a:pPr algn="ctr"/>
            <a:r>
              <a:rPr lang="en-US" sz="2400" u="sng" dirty="0"/>
              <a:t>DO </a:t>
            </a:r>
            <a:r>
              <a:rPr lang="en-US" sz="2400" u="sng"/>
              <a:t>NOW</a:t>
            </a:r>
            <a:r>
              <a:rPr lang="en-US" sz="2400"/>
              <a:t>:</a:t>
            </a:r>
            <a:endParaRPr lang="en-US" sz="2400" dirty="0"/>
          </a:p>
          <a:p>
            <a:pPr algn="ctr"/>
            <a:r>
              <a:rPr lang="en-US" sz="2400" dirty="0"/>
              <a:t>Take a piece of candy!</a:t>
            </a:r>
          </a:p>
        </p:txBody>
      </p:sp>
    </p:spTree>
    <p:extLst>
      <p:ext uri="{BB962C8B-B14F-4D97-AF65-F5344CB8AC3E}">
        <p14:creationId xmlns:p14="http://schemas.microsoft.com/office/powerpoint/2010/main" val="2129044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NJSLS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weeks before the state standardized testing, all Math Exploration classes will review selected math topics, solve practice problems, discuss test taking tips and help prepare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5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will be updating  my teacher page throughout the year. </a:t>
            </a:r>
          </a:p>
          <a:p>
            <a:r>
              <a:rPr lang="en-US" dirty="0"/>
              <a:t>My page will include all unit projects and due dates.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District website:  http://www.spfk12.org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Our Schools – Park Middle School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Teacher Pages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Susan Vidolin-Hart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9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4"/>
            <a:ext cx="7770813" cy="1043080"/>
          </a:xfrm>
        </p:spPr>
        <p:txBody>
          <a:bodyPr/>
          <a:lstStyle/>
          <a:p>
            <a:r>
              <a:rPr lang="en-US" dirty="0"/>
              <a:t>Math Expo UNIT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26" y="1164104"/>
            <a:ext cx="8679050" cy="5321609"/>
          </a:xfrm>
        </p:spPr>
        <p:txBody>
          <a:bodyPr>
            <a:normAutofit/>
          </a:bodyPr>
          <a:lstStyle/>
          <a:p>
            <a:r>
              <a:rPr lang="en-US" dirty="0"/>
              <a:t>There are four units in a year, in other words, four major projects (one per marking period)</a:t>
            </a:r>
          </a:p>
          <a:p>
            <a:pPr marL="0" indent="0" algn="ctr">
              <a:buNone/>
            </a:pPr>
            <a:r>
              <a:rPr lang="en-US" dirty="0"/>
              <a:t>PRE ASSESSMENT on unit concept</a:t>
            </a:r>
          </a:p>
          <a:p>
            <a:pPr marL="0" indent="0" algn="ctr">
              <a:buNone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REVIEW/DEEPER UNDERSTADING of concept through HANDS ON ACTIVITIES, GAMES, and DISCOVERY LESSONS</a:t>
            </a:r>
          </a:p>
          <a:p>
            <a:pPr marL="0" indent="0" algn="ctr">
              <a:buNone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UNIT PROJECT (connecting math concepts to the theme)</a:t>
            </a:r>
          </a:p>
          <a:p>
            <a:pPr marL="0" indent="0" algn="ctr">
              <a:buNone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POST ASSESSMENT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2040959"/>
            <a:ext cx="9144000" cy="151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2441"/>
            <a:ext cx="7770813" cy="1429871"/>
          </a:xfrm>
        </p:spPr>
        <p:txBody>
          <a:bodyPr>
            <a:normAutofit fontScale="90000"/>
          </a:bodyPr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 Unit 1</a:t>
            </a:r>
            <a:br>
              <a:rPr lang="en-US" dirty="0"/>
            </a:br>
            <a:r>
              <a:rPr lang="en-US" dirty="0"/>
              <a:t>A Wrapping Challenge</a:t>
            </a:r>
            <a:br>
              <a:rPr lang="en-US" dirty="0"/>
            </a:br>
            <a:r>
              <a:rPr lang="en-US" sz="2700" dirty="0"/>
              <a:t>Concept: Surface Area, Volume, Nets</a:t>
            </a:r>
            <a:br>
              <a:rPr lang="en-US" sz="2700" dirty="0"/>
            </a:br>
            <a:r>
              <a:rPr lang="en-US" sz="2700" dirty="0"/>
              <a:t>Theme: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804" y="2080795"/>
            <a:ext cx="8739533" cy="46165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 Assessment  </a:t>
            </a:r>
          </a:p>
          <a:p>
            <a:r>
              <a:rPr lang="en-US" dirty="0"/>
              <a:t>Activities: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Discovering the surface area formula through a tile activity.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Using blocks to explore that a rectangular prism can have the same volume, but different dimensions/surface area.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Finding the net of an object by cutting a box.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Wrapping a gift with the least amount of paper. </a:t>
            </a:r>
          </a:p>
          <a:p>
            <a:r>
              <a:rPr lang="en-US" dirty="0"/>
              <a:t>Unit Project: Design and create a package for a company’s product.</a:t>
            </a:r>
          </a:p>
          <a:p>
            <a:r>
              <a:rPr lang="en-US" dirty="0"/>
              <a:t>Post Assessment: Covers surface area, volume, nets, and parts of the unit project. Will mimic the pre assessment.</a:t>
            </a:r>
          </a:p>
        </p:txBody>
      </p:sp>
    </p:spTree>
    <p:extLst>
      <p:ext uri="{BB962C8B-B14F-4D97-AF65-F5344CB8AC3E}">
        <p14:creationId xmlns:p14="http://schemas.microsoft.com/office/powerpoint/2010/main" val="219031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2441"/>
            <a:ext cx="7770813" cy="1429871"/>
          </a:xfrm>
        </p:spPr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 Unit 1</a:t>
            </a:r>
            <a:br>
              <a:rPr lang="en-US" dirty="0"/>
            </a:br>
            <a:r>
              <a:rPr lang="en-US" dirty="0"/>
              <a:t>How Will I Survive?</a:t>
            </a:r>
            <a:br>
              <a:rPr lang="en-US" dirty="0"/>
            </a:br>
            <a:r>
              <a:rPr lang="en-US" sz="2700" dirty="0"/>
              <a:t>Concept: Fractions, Decimals, and Percentages</a:t>
            </a:r>
            <a:br>
              <a:rPr lang="en-US" sz="2700" dirty="0"/>
            </a:br>
            <a:r>
              <a:rPr lang="en-US" sz="2700" dirty="0"/>
              <a:t>Theme: Financial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804" y="2080795"/>
            <a:ext cx="8739533" cy="4616573"/>
          </a:xfrm>
        </p:spPr>
        <p:txBody>
          <a:bodyPr>
            <a:normAutofit/>
          </a:bodyPr>
          <a:lstStyle/>
          <a:p>
            <a:r>
              <a:rPr lang="en-US" dirty="0"/>
              <a:t>Pre Assessment </a:t>
            </a:r>
          </a:p>
          <a:p>
            <a:r>
              <a:rPr lang="en-US" dirty="0"/>
              <a:t>Activities: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Shopping Percent Project – students will create a sales flier for a company and also show all the calculations using different methods discovered in class: fraction, decimal, proportions and 10% 1%.</a:t>
            </a:r>
          </a:p>
          <a:p>
            <a:r>
              <a:rPr lang="en-US" dirty="0"/>
              <a:t>Unit Project: Students will take a career survey, pick a career and corresponding salary to create a budget, purchase a home &amp; car and pay their taxes.  They are shocked at how fast their money is gone! </a:t>
            </a:r>
          </a:p>
          <a:p>
            <a:r>
              <a:rPr lang="en-US" dirty="0"/>
              <a:t>Post Assessment</a:t>
            </a:r>
          </a:p>
        </p:txBody>
      </p:sp>
    </p:spTree>
    <p:extLst>
      <p:ext uri="{BB962C8B-B14F-4D97-AF65-F5344CB8AC3E}">
        <p14:creationId xmlns:p14="http://schemas.microsoft.com/office/powerpoint/2010/main" val="291009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2441"/>
            <a:ext cx="7770813" cy="1429871"/>
          </a:xfrm>
        </p:spPr>
        <p:txBody>
          <a:bodyPr>
            <a:normAutofit fontScale="90000"/>
          </a:bodyPr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 Unit 1</a:t>
            </a:r>
            <a:br>
              <a:rPr lang="en-US" dirty="0"/>
            </a:br>
            <a:r>
              <a:rPr lang="en-US" dirty="0"/>
              <a:t>Engineering a Playground</a:t>
            </a:r>
            <a:br>
              <a:rPr lang="en-US" dirty="0"/>
            </a:br>
            <a:r>
              <a:rPr lang="en-US" sz="2700" dirty="0"/>
              <a:t>Concept: Number Sense </a:t>
            </a:r>
            <a:br>
              <a:rPr lang="en-US" sz="2700" dirty="0"/>
            </a:br>
            <a:r>
              <a:rPr lang="en-US" sz="2700" dirty="0"/>
              <a:t>Theme: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804" y="2080795"/>
            <a:ext cx="8739533" cy="4616573"/>
          </a:xfrm>
        </p:spPr>
        <p:txBody>
          <a:bodyPr>
            <a:normAutofit/>
          </a:bodyPr>
          <a:lstStyle/>
          <a:p>
            <a:r>
              <a:rPr lang="en-US" dirty="0"/>
              <a:t>Pre Assessment </a:t>
            </a:r>
          </a:p>
          <a:p>
            <a:r>
              <a:rPr lang="en-US" dirty="0"/>
              <a:t>Activities:  Group Work Problem Solving</a:t>
            </a:r>
          </a:p>
          <a:p>
            <a:r>
              <a:rPr lang="en-US" dirty="0"/>
              <a:t>Unit Project: Students will act as architects bidding for a job designing an elementary school playground for the Scotch Plains – Fanwood Board of Education.</a:t>
            </a:r>
          </a:p>
          <a:p>
            <a:r>
              <a:rPr lang="en-US" dirty="0"/>
              <a:t>Post Assessment: Covers all parts of the unit project. Will mimic the pre assessment.</a:t>
            </a:r>
          </a:p>
        </p:txBody>
      </p:sp>
    </p:spTree>
    <p:extLst>
      <p:ext uri="{BB962C8B-B14F-4D97-AF65-F5344CB8AC3E}">
        <p14:creationId xmlns:p14="http://schemas.microsoft.com/office/powerpoint/2010/main" val="26290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you! Please drop off your questions and enjoy the rest of </a:t>
            </a:r>
            <a:r>
              <a:rPr lang="en-US"/>
              <a:t>your evening.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My Contact Info:</a:t>
            </a:r>
          </a:p>
          <a:p>
            <a:pPr lvl="1"/>
            <a:r>
              <a:rPr lang="en-US" dirty="0"/>
              <a:t>Susan Hart</a:t>
            </a:r>
          </a:p>
          <a:p>
            <a:pPr lvl="1"/>
            <a:r>
              <a:rPr lang="en-US" dirty="0"/>
              <a:t>svidolin-hart@spfk12.org</a:t>
            </a:r>
          </a:p>
        </p:txBody>
      </p:sp>
    </p:spTree>
    <p:extLst>
      <p:ext uri="{BB962C8B-B14F-4D97-AF65-F5344CB8AC3E}">
        <p14:creationId xmlns:p14="http://schemas.microsoft.com/office/powerpoint/2010/main" val="387471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During the presentation, if you have any questions, please write them down on the index cards provided on your table. </a:t>
            </a:r>
          </a:p>
          <a:p>
            <a:r>
              <a:rPr lang="en-US" sz="2400" dirty="0"/>
              <a:t>Leave your questions, name, child’s name, and your email address on the index card and I will contact you as soon as possible.</a:t>
            </a:r>
          </a:p>
          <a:p>
            <a:r>
              <a:rPr lang="en-US" sz="2400" dirty="0"/>
              <a:t>You can drop the index cards in the box located on the table by the door.</a:t>
            </a:r>
          </a:p>
        </p:txBody>
      </p:sp>
    </p:spTree>
    <p:extLst>
      <p:ext uri="{BB962C8B-B14F-4D97-AF65-F5344CB8AC3E}">
        <p14:creationId xmlns:p14="http://schemas.microsoft.com/office/powerpoint/2010/main" val="320821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Teacher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Susan Hart</a:t>
            </a:r>
          </a:p>
          <a:p>
            <a:r>
              <a:rPr lang="en-US" sz="2400" dirty="0"/>
              <a:t>13</a:t>
            </a:r>
            <a:r>
              <a:rPr lang="en-US" sz="2400" baseline="30000" dirty="0"/>
              <a:t>th</a:t>
            </a:r>
            <a:r>
              <a:rPr lang="en-US" sz="2400" dirty="0"/>
              <a:t> year teaching mathematics at Park Middle School</a:t>
            </a:r>
          </a:p>
          <a:p>
            <a:pPr lvl="1"/>
            <a:r>
              <a:rPr lang="en-US" dirty="0"/>
              <a:t>Also taught as an adjunct college professor</a:t>
            </a:r>
          </a:p>
          <a:p>
            <a:pPr lvl="1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year teaching Math Explorations </a:t>
            </a:r>
            <a:endParaRPr lang="en-US" sz="2400" dirty="0"/>
          </a:p>
          <a:p>
            <a:r>
              <a:rPr lang="en-US" sz="2400" dirty="0"/>
              <a:t>Certified to teach K-8; highly qualified in mathematics</a:t>
            </a:r>
          </a:p>
          <a:p>
            <a:r>
              <a:rPr lang="en-US" sz="2400" dirty="0"/>
              <a:t>Contact Info: svidolin-hart@spfk12.org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6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Math Explorations?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Math Explorations is a course that </a:t>
            </a:r>
            <a:r>
              <a:rPr lang="en-US" sz="2400" dirty="0">
                <a:effectLst/>
              </a:rPr>
              <a:t>expands student’s math foundation through exploratory and inquiry-based learning activities. </a:t>
            </a:r>
          </a:p>
          <a:p>
            <a:r>
              <a:rPr lang="en-US" sz="2400" dirty="0"/>
              <a:t>Students will relate the math concepts learned in their academic math course to real life situations. We connect the math concepts to 21</a:t>
            </a:r>
            <a:r>
              <a:rPr lang="en-US" sz="2400" baseline="30000" dirty="0"/>
              <a:t>st</a:t>
            </a:r>
            <a:r>
              <a:rPr lang="en-US" sz="2400" dirty="0"/>
              <a:t> century themes.</a:t>
            </a:r>
          </a:p>
          <a:p>
            <a:r>
              <a:rPr lang="en-US" sz="2400" dirty="0"/>
              <a:t>The course meets 3 days out of a 6 day cycle.</a:t>
            </a:r>
          </a:p>
          <a:p>
            <a:r>
              <a:rPr lang="en-US" sz="2400" dirty="0"/>
              <a:t>This is a graded course.</a:t>
            </a:r>
          </a:p>
        </p:txBody>
      </p:sp>
    </p:spTree>
    <p:extLst>
      <p:ext uri="{BB962C8B-B14F-4D97-AF65-F5344CB8AC3E}">
        <p14:creationId xmlns:p14="http://schemas.microsoft.com/office/powerpoint/2010/main" val="422107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Century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units will be centered on the following 21</a:t>
            </a:r>
            <a:r>
              <a:rPr lang="en-US" sz="2400" baseline="30000" dirty="0"/>
              <a:t>st</a:t>
            </a:r>
            <a:r>
              <a:rPr lang="en-US" sz="2400" dirty="0"/>
              <a:t> century themes:</a:t>
            </a:r>
          </a:p>
          <a:p>
            <a:pPr lvl="1"/>
            <a:r>
              <a:rPr lang="en-US" sz="2400" dirty="0"/>
              <a:t>Engineering</a:t>
            </a:r>
          </a:p>
          <a:p>
            <a:pPr lvl="1"/>
            <a:r>
              <a:rPr lang="en-US" sz="2400" dirty="0"/>
              <a:t>Science</a:t>
            </a:r>
          </a:p>
          <a:p>
            <a:pPr lvl="1"/>
            <a:r>
              <a:rPr lang="en-US" sz="2400" dirty="0"/>
              <a:t>Global Awareness</a:t>
            </a:r>
          </a:p>
          <a:p>
            <a:pPr lvl="1"/>
            <a:r>
              <a:rPr lang="en-US" sz="2400" dirty="0"/>
              <a:t>Entrepreneurship</a:t>
            </a:r>
          </a:p>
          <a:p>
            <a:pPr lvl="1"/>
            <a:r>
              <a:rPr lang="en-US" sz="2400" dirty="0"/>
              <a:t>Financial Literacy </a:t>
            </a:r>
          </a:p>
        </p:txBody>
      </p:sp>
    </p:spTree>
    <p:extLst>
      <p:ext uri="{BB962C8B-B14F-4D97-AF65-F5344CB8AC3E}">
        <p14:creationId xmlns:p14="http://schemas.microsoft.com/office/powerpoint/2010/main" val="121031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Students are expected to do the following:</a:t>
            </a:r>
          </a:p>
          <a:p>
            <a:pPr lvl="1"/>
            <a:r>
              <a:rPr lang="en-US" sz="2400" dirty="0"/>
              <a:t>Maintain an in-class binder </a:t>
            </a:r>
          </a:p>
          <a:p>
            <a:pPr lvl="1"/>
            <a:r>
              <a:rPr lang="en-US" sz="2400" dirty="0"/>
              <a:t>Be respectful</a:t>
            </a:r>
          </a:p>
          <a:p>
            <a:pPr lvl="1"/>
            <a:r>
              <a:rPr lang="en-US" sz="2400" dirty="0"/>
              <a:t>Be involved and participate</a:t>
            </a:r>
          </a:p>
          <a:p>
            <a:pPr lvl="1"/>
            <a:r>
              <a:rPr lang="en-US" sz="2400" dirty="0"/>
              <a:t>Try their best</a:t>
            </a:r>
          </a:p>
          <a:p>
            <a:pPr lvl="1"/>
            <a:r>
              <a:rPr lang="en-US" sz="2400" dirty="0"/>
              <a:t>Have mathematical discussions</a:t>
            </a:r>
          </a:p>
          <a:p>
            <a:pPr lvl="1"/>
            <a:r>
              <a:rPr lang="en-US" sz="2400" dirty="0"/>
              <a:t>Exercise TEAM WORK</a:t>
            </a:r>
          </a:p>
          <a:p>
            <a:pPr marL="349250" lvl="1" indent="0">
              <a:buNone/>
            </a:pPr>
            <a:endParaRPr lang="en-US" sz="2400" dirty="0"/>
          </a:p>
          <a:p>
            <a:pPr marL="34925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70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88" y="1405994"/>
            <a:ext cx="8452246" cy="4973892"/>
          </a:xfrm>
        </p:spPr>
        <p:txBody>
          <a:bodyPr>
            <a:normAutofit/>
          </a:bodyPr>
          <a:lstStyle/>
          <a:p>
            <a:r>
              <a:rPr lang="en-US" dirty="0"/>
              <a:t>Math Explorations is a graded course.</a:t>
            </a:r>
          </a:p>
          <a:p>
            <a:r>
              <a:rPr lang="en-US" dirty="0"/>
              <a:t>Each student’s grade is based on a points system. At the end of each marking period, the final grade will be the sum of the total points earned divided by the total points possible. </a:t>
            </a:r>
          </a:p>
          <a:p>
            <a:r>
              <a:rPr lang="en-US" dirty="0"/>
              <a:t>Students will be graded on:</a:t>
            </a:r>
          </a:p>
          <a:p>
            <a:pPr lvl="1"/>
            <a:r>
              <a:rPr lang="en-US" dirty="0"/>
              <a:t>DO NOWs</a:t>
            </a:r>
          </a:p>
          <a:p>
            <a:pPr lvl="1"/>
            <a:r>
              <a:rPr lang="en-US" dirty="0"/>
              <a:t>Classwork/Group Investigations</a:t>
            </a:r>
          </a:p>
          <a:p>
            <a:pPr lvl="1"/>
            <a:r>
              <a:rPr lang="en-US" dirty="0"/>
              <a:t>Participation and Preparation</a:t>
            </a:r>
          </a:p>
          <a:p>
            <a:pPr lvl="1"/>
            <a:r>
              <a:rPr lang="en-US" dirty="0"/>
              <a:t>Mini Projects/Unit Extension Projects</a:t>
            </a:r>
          </a:p>
          <a:p>
            <a:pPr lvl="1"/>
            <a:r>
              <a:rPr lang="en-US" dirty="0"/>
              <a:t>Binder Checkups</a:t>
            </a:r>
          </a:p>
          <a:p>
            <a:pPr lvl="1"/>
            <a:r>
              <a:rPr lang="en-US" dirty="0"/>
              <a:t>Exit Slips</a:t>
            </a:r>
          </a:p>
          <a:p>
            <a:pPr lvl="1"/>
            <a:r>
              <a:rPr lang="en-US" dirty="0"/>
              <a:t>Post Assessments</a:t>
            </a:r>
          </a:p>
        </p:txBody>
      </p:sp>
    </p:spTree>
    <p:extLst>
      <p:ext uri="{BB962C8B-B14F-4D97-AF65-F5344CB8AC3E}">
        <p14:creationId xmlns:p14="http://schemas.microsoft.com/office/powerpoint/2010/main" val="135214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 and Absences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 assignments and projects will be worked on in class. </a:t>
            </a:r>
          </a:p>
          <a:p>
            <a:r>
              <a:rPr lang="en-US" sz="2400" dirty="0"/>
              <a:t>Homework will be assigned if a student does not finish their classwork, activities, and projects.</a:t>
            </a:r>
          </a:p>
          <a:p>
            <a:r>
              <a:rPr lang="en-US" sz="2400" dirty="0"/>
              <a:t>It is the student’s responsibility to ask the teacher what work was missed.</a:t>
            </a:r>
          </a:p>
          <a:p>
            <a:r>
              <a:rPr lang="en-US" sz="2400" dirty="0"/>
              <a:t>Absences include – absent from school, band practice, chorus, QUEST, PALS, student council, and school trips.</a:t>
            </a:r>
          </a:p>
        </p:txBody>
      </p:sp>
    </p:spTree>
    <p:extLst>
      <p:ext uri="{BB962C8B-B14F-4D97-AF65-F5344CB8AC3E}">
        <p14:creationId xmlns:p14="http://schemas.microsoft.com/office/powerpoint/2010/main" val="387669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 am available for extra help most days before and some days after school. </a:t>
            </a:r>
          </a:p>
          <a:p>
            <a:r>
              <a:rPr lang="en-US" sz="2400" dirty="0"/>
              <a:t>Students must make an appointment with me at least two days in advance to assure I am available.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714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991</TotalTime>
  <Words>835</Words>
  <Application>Microsoft Macintosh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Calisto MT</vt:lpstr>
      <vt:lpstr>Wingdings</vt:lpstr>
      <vt:lpstr>Story</vt:lpstr>
      <vt:lpstr>Welcome to Math Explorations</vt:lpstr>
      <vt:lpstr>During the presentation</vt:lpstr>
      <vt:lpstr>Teacher Introduction</vt:lpstr>
      <vt:lpstr>What is Math Explorations?</vt:lpstr>
      <vt:lpstr>21st Century Themes</vt:lpstr>
      <vt:lpstr>Student Expectations</vt:lpstr>
      <vt:lpstr>Grading </vt:lpstr>
      <vt:lpstr>Homework and Absences</vt:lpstr>
      <vt:lpstr>Extra Help</vt:lpstr>
      <vt:lpstr>NJSLS</vt:lpstr>
      <vt:lpstr>Teacher Page</vt:lpstr>
      <vt:lpstr>Math Expo UNIT Timeline</vt:lpstr>
      <vt:lpstr>6th Grade Unit 1 A Wrapping Challenge Concept: Surface Area, Volume, Nets Theme: Engineering</vt:lpstr>
      <vt:lpstr>7th Grade Unit 1 How Will I Survive? Concept: Fractions, Decimals, and Percentages Theme: Financial Literacy</vt:lpstr>
      <vt:lpstr>8th Grade Unit 1 Engineering a Playground Concept: Number Sense  Theme: Engineering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Math explorations</dc:title>
  <dc:creator>Scotch Plains BOE</dc:creator>
  <cp:lastModifiedBy>Microsoft Office User</cp:lastModifiedBy>
  <cp:revision>60</cp:revision>
  <dcterms:created xsi:type="dcterms:W3CDTF">2011-09-25T19:01:12Z</dcterms:created>
  <dcterms:modified xsi:type="dcterms:W3CDTF">2019-08-17T02:16:34Z</dcterms:modified>
</cp:coreProperties>
</file>