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1"/>
    <p:restoredTop sz="94721"/>
  </p:normalViewPr>
  <p:slideViewPr>
    <p:cSldViewPr snapToGrid="0" snapToObjects="1">
      <p:cViewPr varScale="1">
        <p:scale>
          <a:sx n="112" d="100"/>
          <a:sy n="112" d="100"/>
        </p:scale>
        <p:origin x="1656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6FB1A-23F9-384F-B59B-C2813916CD15}" type="doc">
      <dgm:prSet loTypeId="urn:microsoft.com/office/officeart/2005/8/layout/hierarchy2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60790BA-5E55-7D40-86C9-AF89C7C0CFA2}">
      <dgm:prSet phldrT="[Text]"/>
      <dgm:spPr/>
      <dgm:t>
        <a:bodyPr/>
        <a:lstStyle/>
        <a:p>
          <a:r>
            <a:rPr lang="en-US" dirty="0"/>
            <a:t>Do you have an author and page #? </a:t>
          </a:r>
        </a:p>
      </dgm:t>
    </dgm:pt>
    <dgm:pt modelId="{0038E425-0129-6A4A-9B31-FCCEF6452F73}" type="parTrans" cxnId="{F5F30715-E186-A747-BB28-1F81182AD2CC}">
      <dgm:prSet/>
      <dgm:spPr/>
      <dgm:t>
        <a:bodyPr/>
        <a:lstStyle/>
        <a:p>
          <a:endParaRPr lang="en-US"/>
        </a:p>
      </dgm:t>
    </dgm:pt>
    <dgm:pt modelId="{CA0D44BF-DB59-7E44-A968-12BC714D7865}" type="sibTrans" cxnId="{F5F30715-E186-A747-BB28-1F81182AD2CC}">
      <dgm:prSet/>
      <dgm:spPr/>
      <dgm:t>
        <a:bodyPr/>
        <a:lstStyle/>
        <a:p>
          <a:endParaRPr lang="en-US"/>
        </a:p>
      </dgm:t>
    </dgm:pt>
    <dgm:pt modelId="{9D1DA2F3-51A9-444A-BB2C-FC6A230E29EA}">
      <dgm:prSet phldrT="[Text]"/>
      <dgm:spPr/>
      <dgm:t>
        <a:bodyPr/>
        <a:lstStyle/>
        <a:p>
          <a:r>
            <a:rPr lang="en-US" dirty="0"/>
            <a:t>Yes!</a:t>
          </a:r>
        </a:p>
        <a:p>
          <a:r>
            <a:rPr lang="en-US" dirty="0"/>
            <a:t>Great! Use that for your citation.  (</a:t>
          </a:r>
          <a:r>
            <a:rPr lang="en-US" dirty="0" err="1"/>
            <a:t>Stayvas</a:t>
          </a:r>
          <a:r>
            <a:rPr lang="en-US" dirty="0"/>
            <a:t> 250).</a:t>
          </a:r>
        </a:p>
      </dgm:t>
    </dgm:pt>
    <dgm:pt modelId="{EAEA7444-B145-4143-B906-B55E431237B4}" type="parTrans" cxnId="{C8442636-3DCF-F249-BD6D-F2990286D352}">
      <dgm:prSet/>
      <dgm:spPr/>
      <dgm:t>
        <a:bodyPr/>
        <a:lstStyle/>
        <a:p>
          <a:endParaRPr lang="en-US"/>
        </a:p>
      </dgm:t>
    </dgm:pt>
    <dgm:pt modelId="{2EAFA765-52DD-5A49-89AB-2148AFC2416F}" type="sibTrans" cxnId="{C8442636-3DCF-F249-BD6D-F2990286D352}">
      <dgm:prSet/>
      <dgm:spPr/>
      <dgm:t>
        <a:bodyPr/>
        <a:lstStyle/>
        <a:p>
          <a:endParaRPr lang="en-US"/>
        </a:p>
      </dgm:t>
    </dgm:pt>
    <dgm:pt modelId="{46FBF028-3D37-784B-A510-483AAA0C0C04}">
      <dgm:prSet phldrT="[Text]" custT="1"/>
      <dgm:spPr/>
      <dgm:t>
        <a:bodyPr/>
        <a:lstStyle/>
        <a:p>
          <a:r>
            <a:rPr lang="en-US" sz="1800" dirty="0"/>
            <a:t>I have an author, but no page #.  </a:t>
          </a:r>
        </a:p>
        <a:p>
          <a:r>
            <a:rPr lang="en-US" sz="1800" dirty="0"/>
            <a:t>That’s okay! Just use that. </a:t>
          </a:r>
        </a:p>
        <a:p>
          <a:r>
            <a:rPr lang="en-US" sz="1800" dirty="0"/>
            <a:t> (</a:t>
          </a:r>
          <a:r>
            <a:rPr lang="en-US" sz="1800" dirty="0" err="1"/>
            <a:t>Stayvas</a:t>
          </a:r>
          <a:r>
            <a:rPr lang="en-US" sz="1800" dirty="0"/>
            <a:t>). </a:t>
          </a:r>
        </a:p>
      </dgm:t>
    </dgm:pt>
    <dgm:pt modelId="{A66B05F0-7777-E44A-813E-165D37BB3F8C}" type="sibTrans" cxnId="{A6AE6FA9-7B98-0F4B-947C-A676C3E35BB3}">
      <dgm:prSet/>
      <dgm:spPr/>
      <dgm:t>
        <a:bodyPr/>
        <a:lstStyle/>
        <a:p>
          <a:endParaRPr lang="en-US"/>
        </a:p>
      </dgm:t>
    </dgm:pt>
    <dgm:pt modelId="{AACCB37C-FE5A-864D-9447-2B0725B1D586}" type="parTrans" cxnId="{A6AE6FA9-7B98-0F4B-947C-A676C3E35BB3}">
      <dgm:prSet/>
      <dgm:spPr/>
      <dgm:t>
        <a:bodyPr/>
        <a:lstStyle/>
        <a:p>
          <a:endParaRPr lang="en-US"/>
        </a:p>
      </dgm:t>
    </dgm:pt>
    <dgm:pt modelId="{A705D0E8-FF02-3946-8156-2B38305E8DB0}">
      <dgm:prSet/>
      <dgm:spPr/>
      <dgm:t>
        <a:bodyPr/>
        <a:lstStyle/>
        <a:p>
          <a:r>
            <a:rPr lang="en-US" dirty="0"/>
            <a:t>I don’t have an author.  </a:t>
          </a:r>
        </a:p>
        <a:p>
          <a:r>
            <a:rPr lang="en-US" dirty="0"/>
            <a:t>Then use the title!</a:t>
          </a:r>
        </a:p>
      </dgm:t>
    </dgm:pt>
    <dgm:pt modelId="{6F69614C-332B-2B47-8A9A-F46F05EDF39A}" type="parTrans" cxnId="{C91B576C-CD92-FF48-8FC2-0229754103B5}">
      <dgm:prSet/>
      <dgm:spPr/>
      <dgm:t>
        <a:bodyPr/>
        <a:lstStyle/>
        <a:p>
          <a:endParaRPr lang="en-US"/>
        </a:p>
      </dgm:t>
    </dgm:pt>
    <dgm:pt modelId="{61A1646C-36C5-6946-A06D-29571B54F9DA}" type="sibTrans" cxnId="{C91B576C-CD92-FF48-8FC2-0229754103B5}">
      <dgm:prSet/>
      <dgm:spPr/>
      <dgm:t>
        <a:bodyPr/>
        <a:lstStyle/>
        <a:p>
          <a:endParaRPr lang="en-US"/>
        </a:p>
      </dgm:t>
    </dgm:pt>
    <dgm:pt modelId="{EBCB0820-DB6F-5141-B904-7249DB83A47E}">
      <dgm:prSet/>
      <dgm:spPr/>
      <dgm:t>
        <a:bodyPr/>
        <a:lstStyle/>
        <a:p>
          <a:r>
            <a:rPr lang="en-US" dirty="0"/>
            <a:t>If the title is</a:t>
          </a:r>
          <a:r>
            <a:rPr lang="en-US" i="1" dirty="0"/>
            <a:t> italicized </a:t>
          </a:r>
          <a:r>
            <a:rPr lang="en-US" dirty="0"/>
            <a:t>on your Works Cited page, they </a:t>
          </a:r>
          <a:r>
            <a:rPr lang="en-US" i="1" dirty="0"/>
            <a:t>italicize</a:t>
          </a:r>
          <a:r>
            <a:rPr lang="en-US" dirty="0"/>
            <a:t> it in the parenthesis.</a:t>
          </a:r>
        </a:p>
        <a:p>
          <a:r>
            <a:rPr lang="en-US" dirty="0"/>
            <a:t>(</a:t>
          </a:r>
          <a:r>
            <a:rPr lang="en-US" i="1" dirty="0"/>
            <a:t>An Inconvenient Truth</a:t>
          </a:r>
          <a:r>
            <a:rPr lang="en-US" dirty="0"/>
            <a:t>). </a:t>
          </a:r>
        </a:p>
      </dgm:t>
    </dgm:pt>
    <dgm:pt modelId="{1F4E9AC4-08EF-D642-A4D1-E2FC6CEBC40D}" type="parTrans" cxnId="{34BB0F8C-1249-214F-9F06-638E4D00EBC1}">
      <dgm:prSet/>
      <dgm:spPr/>
      <dgm:t>
        <a:bodyPr/>
        <a:lstStyle/>
        <a:p>
          <a:endParaRPr lang="en-US"/>
        </a:p>
      </dgm:t>
    </dgm:pt>
    <dgm:pt modelId="{DD0BEBF8-0D02-E147-90C9-660AFFE2065D}" type="sibTrans" cxnId="{34BB0F8C-1249-214F-9F06-638E4D00EBC1}">
      <dgm:prSet/>
      <dgm:spPr/>
      <dgm:t>
        <a:bodyPr/>
        <a:lstStyle/>
        <a:p>
          <a:endParaRPr lang="en-US"/>
        </a:p>
      </dgm:t>
    </dgm:pt>
    <dgm:pt modelId="{89E9972B-9538-8A44-90CF-803BC8ABB778}">
      <dgm:prSet/>
      <dgm:spPr/>
      <dgm:t>
        <a:bodyPr/>
        <a:lstStyle/>
        <a:p>
          <a:r>
            <a:rPr lang="en-US" dirty="0"/>
            <a:t>If the title is in “quotation marks” on your Works Cited page, then put it in “quotation marks” in the parenthesis.</a:t>
          </a:r>
        </a:p>
        <a:p>
          <a:r>
            <a:rPr lang="en-US" dirty="0"/>
            <a:t>(“Pollution Problem in Beijing” 230).</a:t>
          </a:r>
        </a:p>
      </dgm:t>
    </dgm:pt>
    <dgm:pt modelId="{0F435013-7A64-FC41-8FC9-A05616A2EFC7}" type="parTrans" cxnId="{7AB4CD5F-0209-7946-AD3F-EB17377C3214}">
      <dgm:prSet/>
      <dgm:spPr/>
      <dgm:t>
        <a:bodyPr/>
        <a:lstStyle/>
        <a:p>
          <a:endParaRPr lang="en-US"/>
        </a:p>
      </dgm:t>
    </dgm:pt>
    <dgm:pt modelId="{EABBE36A-B26D-134E-94E3-920FBE32054C}" type="sibTrans" cxnId="{7AB4CD5F-0209-7946-AD3F-EB17377C3214}">
      <dgm:prSet/>
      <dgm:spPr/>
      <dgm:t>
        <a:bodyPr/>
        <a:lstStyle/>
        <a:p>
          <a:endParaRPr lang="en-US"/>
        </a:p>
      </dgm:t>
    </dgm:pt>
    <dgm:pt modelId="{C2653CB8-1DDB-EB48-AF4A-CB257175F67F}" type="pres">
      <dgm:prSet presAssocID="{9486FB1A-23F9-384F-B59B-C2813916CD15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2D1B37F-4D45-DD47-8868-F2E09223B236}" type="pres">
      <dgm:prSet presAssocID="{260790BA-5E55-7D40-86C9-AF89C7C0CFA2}" presName="root1" presStyleCnt="0"/>
      <dgm:spPr/>
    </dgm:pt>
    <dgm:pt modelId="{A72B714D-DDD0-434F-99AC-F51560223A5B}" type="pres">
      <dgm:prSet presAssocID="{260790BA-5E55-7D40-86C9-AF89C7C0CFA2}" presName="LevelOneTextNode" presStyleLbl="node0" presStyleIdx="0" presStyleCnt="1" custScaleX="44051">
        <dgm:presLayoutVars>
          <dgm:chPref val="3"/>
        </dgm:presLayoutVars>
      </dgm:prSet>
      <dgm:spPr/>
    </dgm:pt>
    <dgm:pt modelId="{ECEACB51-C0CF-0A4B-8004-E84238149769}" type="pres">
      <dgm:prSet presAssocID="{260790BA-5E55-7D40-86C9-AF89C7C0CFA2}" presName="level2hierChild" presStyleCnt="0"/>
      <dgm:spPr/>
    </dgm:pt>
    <dgm:pt modelId="{EC07BA1F-FABC-2E45-8EB0-5042F34C8A01}" type="pres">
      <dgm:prSet presAssocID="{EAEA7444-B145-4143-B906-B55E431237B4}" presName="conn2-1" presStyleLbl="parChTrans1D2" presStyleIdx="0" presStyleCnt="3"/>
      <dgm:spPr/>
    </dgm:pt>
    <dgm:pt modelId="{90A0B3F9-A056-FD4F-B989-333E13773DBF}" type="pres">
      <dgm:prSet presAssocID="{EAEA7444-B145-4143-B906-B55E431237B4}" presName="connTx" presStyleLbl="parChTrans1D2" presStyleIdx="0" presStyleCnt="3"/>
      <dgm:spPr/>
    </dgm:pt>
    <dgm:pt modelId="{841F977B-BCE5-AB45-8868-8B64F7775E1E}" type="pres">
      <dgm:prSet presAssocID="{9D1DA2F3-51A9-444A-BB2C-FC6A230E29EA}" presName="root2" presStyleCnt="0"/>
      <dgm:spPr/>
    </dgm:pt>
    <dgm:pt modelId="{A0BD086B-D225-9B42-A22A-E1491CC0116B}" type="pres">
      <dgm:prSet presAssocID="{9D1DA2F3-51A9-444A-BB2C-FC6A230E29EA}" presName="LevelTwoTextNode" presStyleLbl="node2" presStyleIdx="0" presStyleCnt="3" custScaleX="65052" custLinFactNeighborY="-56339">
        <dgm:presLayoutVars>
          <dgm:chPref val="3"/>
        </dgm:presLayoutVars>
      </dgm:prSet>
      <dgm:spPr/>
    </dgm:pt>
    <dgm:pt modelId="{59AB3D1D-9BDD-5844-9B9A-0FDE85588C7B}" type="pres">
      <dgm:prSet presAssocID="{9D1DA2F3-51A9-444A-BB2C-FC6A230E29EA}" presName="level3hierChild" presStyleCnt="0"/>
      <dgm:spPr/>
    </dgm:pt>
    <dgm:pt modelId="{10BC48F7-1768-AE4D-8583-7420138C1B10}" type="pres">
      <dgm:prSet presAssocID="{AACCB37C-FE5A-864D-9447-2B0725B1D586}" presName="conn2-1" presStyleLbl="parChTrans1D2" presStyleIdx="1" presStyleCnt="3"/>
      <dgm:spPr/>
    </dgm:pt>
    <dgm:pt modelId="{13035114-279D-954F-AC79-318AA20874AA}" type="pres">
      <dgm:prSet presAssocID="{AACCB37C-FE5A-864D-9447-2B0725B1D586}" presName="connTx" presStyleLbl="parChTrans1D2" presStyleIdx="1" presStyleCnt="3"/>
      <dgm:spPr/>
    </dgm:pt>
    <dgm:pt modelId="{883F1D2D-327D-E24A-9FF0-FF8E41685AC8}" type="pres">
      <dgm:prSet presAssocID="{46FBF028-3D37-784B-A510-483AAA0C0C04}" presName="root2" presStyleCnt="0"/>
      <dgm:spPr/>
    </dgm:pt>
    <dgm:pt modelId="{2DC7F2FF-1354-C344-A18E-58AB18534686}" type="pres">
      <dgm:prSet presAssocID="{46FBF028-3D37-784B-A510-483AAA0C0C04}" presName="LevelTwoTextNode" presStyleLbl="node2" presStyleIdx="1" presStyleCnt="3" custScaleX="102100" custScaleY="153366" custLinFactNeighborX="6845" custLinFactNeighborY="-23470">
        <dgm:presLayoutVars>
          <dgm:chPref val="3"/>
        </dgm:presLayoutVars>
      </dgm:prSet>
      <dgm:spPr/>
    </dgm:pt>
    <dgm:pt modelId="{3623D3BA-C4DB-5749-AAD1-3730E6DCFC14}" type="pres">
      <dgm:prSet presAssocID="{46FBF028-3D37-784B-A510-483AAA0C0C04}" presName="level3hierChild" presStyleCnt="0"/>
      <dgm:spPr/>
    </dgm:pt>
    <dgm:pt modelId="{3AD9C889-4F71-8642-96A2-145B08E5B67A}" type="pres">
      <dgm:prSet presAssocID="{6F69614C-332B-2B47-8A9A-F46F05EDF39A}" presName="conn2-1" presStyleLbl="parChTrans1D2" presStyleIdx="2" presStyleCnt="3"/>
      <dgm:spPr/>
    </dgm:pt>
    <dgm:pt modelId="{B39BC9D5-A849-B94D-AD11-3242DEBB7972}" type="pres">
      <dgm:prSet presAssocID="{6F69614C-332B-2B47-8A9A-F46F05EDF39A}" presName="connTx" presStyleLbl="parChTrans1D2" presStyleIdx="2" presStyleCnt="3"/>
      <dgm:spPr/>
    </dgm:pt>
    <dgm:pt modelId="{17712A25-6027-3544-84B7-29484D36F2D2}" type="pres">
      <dgm:prSet presAssocID="{A705D0E8-FF02-3946-8156-2B38305E8DB0}" presName="root2" presStyleCnt="0"/>
      <dgm:spPr/>
    </dgm:pt>
    <dgm:pt modelId="{42442B70-7EDD-5047-B914-7F95A467B0E8}" type="pres">
      <dgm:prSet presAssocID="{A705D0E8-FF02-3946-8156-2B38305E8DB0}" presName="LevelTwoTextNode" presStyleLbl="node2" presStyleIdx="2" presStyleCnt="3">
        <dgm:presLayoutVars>
          <dgm:chPref val="3"/>
        </dgm:presLayoutVars>
      </dgm:prSet>
      <dgm:spPr/>
    </dgm:pt>
    <dgm:pt modelId="{162F0847-E6EB-5048-9441-7C960FCCEC89}" type="pres">
      <dgm:prSet presAssocID="{A705D0E8-FF02-3946-8156-2B38305E8DB0}" presName="level3hierChild" presStyleCnt="0"/>
      <dgm:spPr/>
    </dgm:pt>
    <dgm:pt modelId="{733A6D16-FCBA-5F45-A98C-D3F1FA566B6A}" type="pres">
      <dgm:prSet presAssocID="{1F4E9AC4-08EF-D642-A4D1-E2FC6CEBC40D}" presName="conn2-1" presStyleLbl="parChTrans1D3" presStyleIdx="0" presStyleCnt="2"/>
      <dgm:spPr/>
    </dgm:pt>
    <dgm:pt modelId="{88AEC612-433F-4F48-BA56-BED141D0F64D}" type="pres">
      <dgm:prSet presAssocID="{1F4E9AC4-08EF-D642-A4D1-E2FC6CEBC40D}" presName="connTx" presStyleLbl="parChTrans1D3" presStyleIdx="0" presStyleCnt="2"/>
      <dgm:spPr/>
    </dgm:pt>
    <dgm:pt modelId="{1C1A61E9-7328-C047-B27F-F42332A8CE07}" type="pres">
      <dgm:prSet presAssocID="{EBCB0820-DB6F-5141-B904-7249DB83A47E}" presName="root2" presStyleCnt="0"/>
      <dgm:spPr/>
    </dgm:pt>
    <dgm:pt modelId="{95BD04DB-7469-3942-A12C-855659234565}" type="pres">
      <dgm:prSet presAssocID="{EBCB0820-DB6F-5141-B904-7249DB83A47E}" presName="LevelTwoTextNode" presStyleLbl="node3" presStyleIdx="0" presStyleCnt="2" custScaleX="137574">
        <dgm:presLayoutVars>
          <dgm:chPref val="3"/>
        </dgm:presLayoutVars>
      </dgm:prSet>
      <dgm:spPr/>
    </dgm:pt>
    <dgm:pt modelId="{EE421C60-CAFC-BF4E-8F97-7B40EBBB97CC}" type="pres">
      <dgm:prSet presAssocID="{EBCB0820-DB6F-5141-B904-7249DB83A47E}" presName="level3hierChild" presStyleCnt="0"/>
      <dgm:spPr/>
    </dgm:pt>
    <dgm:pt modelId="{69058790-729B-BB43-BC9D-D2F6C5493836}" type="pres">
      <dgm:prSet presAssocID="{0F435013-7A64-FC41-8FC9-A05616A2EFC7}" presName="conn2-1" presStyleLbl="parChTrans1D3" presStyleIdx="1" presStyleCnt="2"/>
      <dgm:spPr/>
    </dgm:pt>
    <dgm:pt modelId="{D64EEBBF-4A78-4B4F-B604-054B8EA1A496}" type="pres">
      <dgm:prSet presAssocID="{0F435013-7A64-FC41-8FC9-A05616A2EFC7}" presName="connTx" presStyleLbl="parChTrans1D3" presStyleIdx="1" presStyleCnt="2"/>
      <dgm:spPr/>
    </dgm:pt>
    <dgm:pt modelId="{FB76E7F1-B4D8-7045-A85E-24031A4903CC}" type="pres">
      <dgm:prSet presAssocID="{89E9972B-9538-8A44-90CF-803BC8ABB778}" presName="root2" presStyleCnt="0"/>
      <dgm:spPr/>
    </dgm:pt>
    <dgm:pt modelId="{C6D9E8E6-8D57-AF43-92DD-777102667F19}" type="pres">
      <dgm:prSet presAssocID="{89E9972B-9538-8A44-90CF-803BC8ABB778}" presName="LevelTwoTextNode" presStyleLbl="node3" presStyleIdx="1" presStyleCnt="2" custScaleX="168159">
        <dgm:presLayoutVars>
          <dgm:chPref val="3"/>
        </dgm:presLayoutVars>
      </dgm:prSet>
      <dgm:spPr/>
    </dgm:pt>
    <dgm:pt modelId="{F6C9FBCA-9EC9-B14E-9AC3-DA2301E9C99A}" type="pres">
      <dgm:prSet presAssocID="{89E9972B-9538-8A44-90CF-803BC8ABB778}" presName="level3hierChild" presStyleCnt="0"/>
      <dgm:spPr/>
    </dgm:pt>
  </dgm:ptLst>
  <dgm:cxnLst>
    <dgm:cxn modelId="{94D51400-68FB-C843-8EA8-443312CD4559}" type="presOf" srcId="{9486FB1A-23F9-384F-B59B-C2813916CD15}" destId="{C2653CB8-1DDB-EB48-AF4A-CB257175F67F}" srcOrd="0" destOrd="0" presId="urn:microsoft.com/office/officeart/2005/8/layout/hierarchy2"/>
    <dgm:cxn modelId="{F6210912-0595-7545-A063-005C3E8BC5F5}" type="presOf" srcId="{A705D0E8-FF02-3946-8156-2B38305E8DB0}" destId="{42442B70-7EDD-5047-B914-7F95A467B0E8}" srcOrd="0" destOrd="0" presId="urn:microsoft.com/office/officeart/2005/8/layout/hierarchy2"/>
    <dgm:cxn modelId="{F5F30715-E186-A747-BB28-1F81182AD2CC}" srcId="{9486FB1A-23F9-384F-B59B-C2813916CD15}" destId="{260790BA-5E55-7D40-86C9-AF89C7C0CFA2}" srcOrd="0" destOrd="0" parTransId="{0038E425-0129-6A4A-9B31-FCCEF6452F73}" sibTransId="{CA0D44BF-DB59-7E44-A968-12BC714D7865}"/>
    <dgm:cxn modelId="{5D97EB29-7B3F-AD4A-88EB-E12D1B492545}" type="presOf" srcId="{EAEA7444-B145-4143-B906-B55E431237B4}" destId="{90A0B3F9-A056-FD4F-B989-333E13773DBF}" srcOrd="1" destOrd="0" presId="urn:microsoft.com/office/officeart/2005/8/layout/hierarchy2"/>
    <dgm:cxn modelId="{4CC07D2D-C51E-1540-AF62-0686589E209C}" type="presOf" srcId="{6F69614C-332B-2B47-8A9A-F46F05EDF39A}" destId="{3AD9C889-4F71-8642-96A2-145B08E5B67A}" srcOrd="0" destOrd="0" presId="urn:microsoft.com/office/officeart/2005/8/layout/hierarchy2"/>
    <dgm:cxn modelId="{D99D012F-4177-EC44-8653-47BA0D7F6AB3}" type="presOf" srcId="{1F4E9AC4-08EF-D642-A4D1-E2FC6CEBC40D}" destId="{88AEC612-433F-4F48-BA56-BED141D0F64D}" srcOrd="1" destOrd="0" presId="urn:microsoft.com/office/officeart/2005/8/layout/hierarchy2"/>
    <dgm:cxn modelId="{C8442636-3DCF-F249-BD6D-F2990286D352}" srcId="{260790BA-5E55-7D40-86C9-AF89C7C0CFA2}" destId="{9D1DA2F3-51A9-444A-BB2C-FC6A230E29EA}" srcOrd="0" destOrd="0" parTransId="{EAEA7444-B145-4143-B906-B55E431237B4}" sibTransId="{2EAFA765-52DD-5A49-89AB-2148AFC2416F}"/>
    <dgm:cxn modelId="{A0AF943D-6B19-7742-86AA-5B4A250A8133}" type="presOf" srcId="{89E9972B-9538-8A44-90CF-803BC8ABB778}" destId="{C6D9E8E6-8D57-AF43-92DD-777102667F19}" srcOrd="0" destOrd="0" presId="urn:microsoft.com/office/officeart/2005/8/layout/hierarchy2"/>
    <dgm:cxn modelId="{B972A745-29CD-4044-B228-3B4CCE9F31E9}" type="presOf" srcId="{EAEA7444-B145-4143-B906-B55E431237B4}" destId="{EC07BA1F-FABC-2E45-8EB0-5042F34C8A01}" srcOrd="0" destOrd="0" presId="urn:microsoft.com/office/officeart/2005/8/layout/hierarchy2"/>
    <dgm:cxn modelId="{E33C6C4C-0DAA-7E42-B6ED-5C79CE583C6C}" type="presOf" srcId="{AACCB37C-FE5A-864D-9447-2B0725B1D586}" destId="{13035114-279D-954F-AC79-318AA20874AA}" srcOrd="1" destOrd="0" presId="urn:microsoft.com/office/officeart/2005/8/layout/hierarchy2"/>
    <dgm:cxn modelId="{7AB4CD5F-0209-7946-AD3F-EB17377C3214}" srcId="{A705D0E8-FF02-3946-8156-2B38305E8DB0}" destId="{89E9972B-9538-8A44-90CF-803BC8ABB778}" srcOrd="1" destOrd="0" parTransId="{0F435013-7A64-FC41-8FC9-A05616A2EFC7}" sibTransId="{EABBE36A-B26D-134E-94E3-920FBE32054C}"/>
    <dgm:cxn modelId="{D55F0E66-B0C6-DC43-8F6E-21A013A2AE83}" type="presOf" srcId="{260790BA-5E55-7D40-86C9-AF89C7C0CFA2}" destId="{A72B714D-DDD0-434F-99AC-F51560223A5B}" srcOrd="0" destOrd="0" presId="urn:microsoft.com/office/officeart/2005/8/layout/hierarchy2"/>
    <dgm:cxn modelId="{C91B576C-CD92-FF48-8FC2-0229754103B5}" srcId="{260790BA-5E55-7D40-86C9-AF89C7C0CFA2}" destId="{A705D0E8-FF02-3946-8156-2B38305E8DB0}" srcOrd="2" destOrd="0" parTransId="{6F69614C-332B-2B47-8A9A-F46F05EDF39A}" sibTransId="{61A1646C-36C5-6946-A06D-29571B54F9DA}"/>
    <dgm:cxn modelId="{0ED2DF71-F85A-B14B-8637-2D51E4C5985A}" type="presOf" srcId="{6F69614C-332B-2B47-8A9A-F46F05EDF39A}" destId="{B39BC9D5-A849-B94D-AD11-3242DEBB7972}" srcOrd="1" destOrd="0" presId="urn:microsoft.com/office/officeart/2005/8/layout/hierarchy2"/>
    <dgm:cxn modelId="{34BB0F8C-1249-214F-9F06-638E4D00EBC1}" srcId="{A705D0E8-FF02-3946-8156-2B38305E8DB0}" destId="{EBCB0820-DB6F-5141-B904-7249DB83A47E}" srcOrd="0" destOrd="0" parTransId="{1F4E9AC4-08EF-D642-A4D1-E2FC6CEBC40D}" sibTransId="{DD0BEBF8-0D02-E147-90C9-660AFFE2065D}"/>
    <dgm:cxn modelId="{2B84298D-ECF3-E540-843E-E2A3ECB0F6DA}" type="presOf" srcId="{0F435013-7A64-FC41-8FC9-A05616A2EFC7}" destId="{69058790-729B-BB43-BC9D-D2F6C5493836}" srcOrd="0" destOrd="0" presId="urn:microsoft.com/office/officeart/2005/8/layout/hierarchy2"/>
    <dgm:cxn modelId="{E143A69A-711A-2942-989D-DDFCD91B6699}" type="presOf" srcId="{0F435013-7A64-FC41-8FC9-A05616A2EFC7}" destId="{D64EEBBF-4A78-4B4F-B604-054B8EA1A496}" srcOrd="1" destOrd="0" presId="urn:microsoft.com/office/officeart/2005/8/layout/hierarchy2"/>
    <dgm:cxn modelId="{A6AE6FA9-7B98-0F4B-947C-A676C3E35BB3}" srcId="{260790BA-5E55-7D40-86C9-AF89C7C0CFA2}" destId="{46FBF028-3D37-784B-A510-483AAA0C0C04}" srcOrd="1" destOrd="0" parTransId="{AACCB37C-FE5A-864D-9447-2B0725B1D586}" sibTransId="{A66B05F0-7777-E44A-813E-165D37BB3F8C}"/>
    <dgm:cxn modelId="{02330BD0-C2A3-8D4F-A958-237240E3C00A}" type="presOf" srcId="{46FBF028-3D37-784B-A510-483AAA0C0C04}" destId="{2DC7F2FF-1354-C344-A18E-58AB18534686}" srcOrd="0" destOrd="0" presId="urn:microsoft.com/office/officeart/2005/8/layout/hierarchy2"/>
    <dgm:cxn modelId="{ED03CBD2-F2F3-4A48-9D33-6B4A8605B714}" type="presOf" srcId="{EBCB0820-DB6F-5141-B904-7249DB83A47E}" destId="{95BD04DB-7469-3942-A12C-855659234565}" srcOrd="0" destOrd="0" presId="urn:microsoft.com/office/officeart/2005/8/layout/hierarchy2"/>
    <dgm:cxn modelId="{085B98D7-C27F-1942-BCE5-3CA4A4DCA113}" type="presOf" srcId="{AACCB37C-FE5A-864D-9447-2B0725B1D586}" destId="{10BC48F7-1768-AE4D-8583-7420138C1B10}" srcOrd="0" destOrd="0" presId="urn:microsoft.com/office/officeart/2005/8/layout/hierarchy2"/>
    <dgm:cxn modelId="{E7C7A3F5-D42B-F844-A5B8-950853C7EE98}" type="presOf" srcId="{9D1DA2F3-51A9-444A-BB2C-FC6A230E29EA}" destId="{A0BD086B-D225-9B42-A22A-E1491CC0116B}" srcOrd="0" destOrd="0" presId="urn:microsoft.com/office/officeart/2005/8/layout/hierarchy2"/>
    <dgm:cxn modelId="{0B92F7FB-E499-D643-9A09-32D717758702}" type="presOf" srcId="{1F4E9AC4-08EF-D642-A4D1-E2FC6CEBC40D}" destId="{733A6D16-FCBA-5F45-A98C-D3F1FA566B6A}" srcOrd="0" destOrd="0" presId="urn:microsoft.com/office/officeart/2005/8/layout/hierarchy2"/>
    <dgm:cxn modelId="{1B63BFCF-A057-6940-8AA5-A0B78AF30E5D}" type="presParOf" srcId="{C2653CB8-1DDB-EB48-AF4A-CB257175F67F}" destId="{E2D1B37F-4D45-DD47-8868-F2E09223B236}" srcOrd="0" destOrd="0" presId="urn:microsoft.com/office/officeart/2005/8/layout/hierarchy2"/>
    <dgm:cxn modelId="{4E39E2B8-12F5-9646-8751-27B14744B89D}" type="presParOf" srcId="{E2D1B37F-4D45-DD47-8868-F2E09223B236}" destId="{A72B714D-DDD0-434F-99AC-F51560223A5B}" srcOrd="0" destOrd="0" presId="urn:microsoft.com/office/officeart/2005/8/layout/hierarchy2"/>
    <dgm:cxn modelId="{F2EE9C09-6E69-7B47-8EBD-47F9754D24F6}" type="presParOf" srcId="{E2D1B37F-4D45-DD47-8868-F2E09223B236}" destId="{ECEACB51-C0CF-0A4B-8004-E84238149769}" srcOrd="1" destOrd="0" presId="urn:microsoft.com/office/officeart/2005/8/layout/hierarchy2"/>
    <dgm:cxn modelId="{C0448B60-76D0-9045-96D5-A6B7F272D656}" type="presParOf" srcId="{ECEACB51-C0CF-0A4B-8004-E84238149769}" destId="{EC07BA1F-FABC-2E45-8EB0-5042F34C8A01}" srcOrd="0" destOrd="0" presId="urn:microsoft.com/office/officeart/2005/8/layout/hierarchy2"/>
    <dgm:cxn modelId="{5613D383-4F87-2042-AA9F-41F9C260A921}" type="presParOf" srcId="{EC07BA1F-FABC-2E45-8EB0-5042F34C8A01}" destId="{90A0B3F9-A056-FD4F-B989-333E13773DBF}" srcOrd="0" destOrd="0" presId="urn:microsoft.com/office/officeart/2005/8/layout/hierarchy2"/>
    <dgm:cxn modelId="{97EB03A5-7CF9-2B40-85DE-693EE419CA3B}" type="presParOf" srcId="{ECEACB51-C0CF-0A4B-8004-E84238149769}" destId="{841F977B-BCE5-AB45-8868-8B64F7775E1E}" srcOrd="1" destOrd="0" presId="urn:microsoft.com/office/officeart/2005/8/layout/hierarchy2"/>
    <dgm:cxn modelId="{683DD929-E012-1744-B672-D6F25A2746BE}" type="presParOf" srcId="{841F977B-BCE5-AB45-8868-8B64F7775E1E}" destId="{A0BD086B-D225-9B42-A22A-E1491CC0116B}" srcOrd="0" destOrd="0" presId="urn:microsoft.com/office/officeart/2005/8/layout/hierarchy2"/>
    <dgm:cxn modelId="{58DD6B96-92D7-2C4D-9F93-68E67CD4233D}" type="presParOf" srcId="{841F977B-BCE5-AB45-8868-8B64F7775E1E}" destId="{59AB3D1D-9BDD-5844-9B9A-0FDE85588C7B}" srcOrd="1" destOrd="0" presId="urn:microsoft.com/office/officeart/2005/8/layout/hierarchy2"/>
    <dgm:cxn modelId="{6E2DF944-12DF-E84B-AEE8-5B59318E9FC5}" type="presParOf" srcId="{ECEACB51-C0CF-0A4B-8004-E84238149769}" destId="{10BC48F7-1768-AE4D-8583-7420138C1B10}" srcOrd="2" destOrd="0" presId="urn:microsoft.com/office/officeart/2005/8/layout/hierarchy2"/>
    <dgm:cxn modelId="{9C159EC5-8976-F049-9EB4-A25E7D7E0499}" type="presParOf" srcId="{10BC48F7-1768-AE4D-8583-7420138C1B10}" destId="{13035114-279D-954F-AC79-318AA20874AA}" srcOrd="0" destOrd="0" presId="urn:microsoft.com/office/officeart/2005/8/layout/hierarchy2"/>
    <dgm:cxn modelId="{3DE1BF88-5BAB-B240-80D4-552C6F55D8A1}" type="presParOf" srcId="{ECEACB51-C0CF-0A4B-8004-E84238149769}" destId="{883F1D2D-327D-E24A-9FF0-FF8E41685AC8}" srcOrd="3" destOrd="0" presId="urn:microsoft.com/office/officeart/2005/8/layout/hierarchy2"/>
    <dgm:cxn modelId="{E3A84468-CC63-3A4D-8465-C85805293AA2}" type="presParOf" srcId="{883F1D2D-327D-E24A-9FF0-FF8E41685AC8}" destId="{2DC7F2FF-1354-C344-A18E-58AB18534686}" srcOrd="0" destOrd="0" presId="urn:microsoft.com/office/officeart/2005/8/layout/hierarchy2"/>
    <dgm:cxn modelId="{E91BE527-BAD2-5347-A201-69CD0991AA48}" type="presParOf" srcId="{883F1D2D-327D-E24A-9FF0-FF8E41685AC8}" destId="{3623D3BA-C4DB-5749-AAD1-3730E6DCFC14}" srcOrd="1" destOrd="0" presId="urn:microsoft.com/office/officeart/2005/8/layout/hierarchy2"/>
    <dgm:cxn modelId="{10931382-2E39-0E4E-B6EE-321C0CB00AAA}" type="presParOf" srcId="{ECEACB51-C0CF-0A4B-8004-E84238149769}" destId="{3AD9C889-4F71-8642-96A2-145B08E5B67A}" srcOrd="4" destOrd="0" presId="urn:microsoft.com/office/officeart/2005/8/layout/hierarchy2"/>
    <dgm:cxn modelId="{70F872AC-1365-A546-AAA3-EB1901DBCEA9}" type="presParOf" srcId="{3AD9C889-4F71-8642-96A2-145B08E5B67A}" destId="{B39BC9D5-A849-B94D-AD11-3242DEBB7972}" srcOrd="0" destOrd="0" presId="urn:microsoft.com/office/officeart/2005/8/layout/hierarchy2"/>
    <dgm:cxn modelId="{28DE05E1-FBF5-3245-BA97-CA4B5F691839}" type="presParOf" srcId="{ECEACB51-C0CF-0A4B-8004-E84238149769}" destId="{17712A25-6027-3544-84B7-29484D36F2D2}" srcOrd="5" destOrd="0" presId="urn:microsoft.com/office/officeart/2005/8/layout/hierarchy2"/>
    <dgm:cxn modelId="{168B9DBA-D94F-C043-9EED-D2798544166A}" type="presParOf" srcId="{17712A25-6027-3544-84B7-29484D36F2D2}" destId="{42442B70-7EDD-5047-B914-7F95A467B0E8}" srcOrd="0" destOrd="0" presId="urn:microsoft.com/office/officeart/2005/8/layout/hierarchy2"/>
    <dgm:cxn modelId="{85E79008-B21F-4E42-A1DD-27AA10566A77}" type="presParOf" srcId="{17712A25-6027-3544-84B7-29484D36F2D2}" destId="{162F0847-E6EB-5048-9441-7C960FCCEC89}" srcOrd="1" destOrd="0" presId="urn:microsoft.com/office/officeart/2005/8/layout/hierarchy2"/>
    <dgm:cxn modelId="{EB57E22D-2FDE-D441-824A-5C805915F02C}" type="presParOf" srcId="{162F0847-E6EB-5048-9441-7C960FCCEC89}" destId="{733A6D16-FCBA-5F45-A98C-D3F1FA566B6A}" srcOrd="0" destOrd="0" presId="urn:microsoft.com/office/officeart/2005/8/layout/hierarchy2"/>
    <dgm:cxn modelId="{E3A40DA2-D8B6-C942-9A97-178E834D2DCD}" type="presParOf" srcId="{733A6D16-FCBA-5F45-A98C-D3F1FA566B6A}" destId="{88AEC612-433F-4F48-BA56-BED141D0F64D}" srcOrd="0" destOrd="0" presId="urn:microsoft.com/office/officeart/2005/8/layout/hierarchy2"/>
    <dgm:cxn modelId="{9EC52DFC-86F8-8447-9FF1-7910C400B546}" type="presParOf" srcId="{162F0847-E6EB-5048-9441-7C960FCCEC89}" destId="{1C1A61E9-7328-C047-B27F-F42332A8CE07}" srcOrd="1" destOrd="0" presId="urn:microsoft.com/office/officeart/2005/8/layout/hierarchy2"/>
    <dgm:cxn modelId="{5FBC60C0-5093-4A45-A86F-05288D06BDFB}" type="presParOf" srcId="{1C1A61E9-7328-C047-B27F-F42332A8CE07}" destId="{95BD04DB-7469-3942-A12C-855659234565}" srcOrd="0" destOrd="0" presId="urn:microsoft.com/office/officeart/2005/8/layout/hierarchy2"/>
    <dgm:cxn modelId="{BB9F5CAC-26FD-9F4F-953D-6E42C183A65F}" type="presParOf" srcId="{1C1A61E9-7328-C047-B27F-F42332A8CE07}" destId="{EE421C60-CAFC-BF4E-8F97-7B40EBBB97CC}" srcOrd="1" destOrd="0" presId="urn:microsoft.com/office/officeart/2005/8/layout/hierarchy2"/>
    <dgm:cxn modelId="{97D3253A-44AE-174A-8C8B-0E4A878E158A}" type="presParOf" srcId="{162F0847-E6EB-5048-9441-7C960FCCEC89}" destId="{69058790-729B-BB43-BC9D-D2F6C5493836}" srcOrd="2" destOrd="0" presId="urn:microsoft.com/office/officeart/2005/8/layout/hierarchy2"/>
    <dgm:cxn modelId="{F140236E-A743-464D-AE3B-055854F1608E}" type="presParOf" srcId="{69058790-729B-BB43-BC9D-D2F6C5493836}" destId="{D64EEBBF-4A78-4B4F-B604-054B8EA1A496}" srcOrd="0" destOrd="0" presId="urn:microsoft.com/office/officeart/2005/8/layout/hierarchy2"/>
    <dgm:cxn modelId="{B5DD78F8-FBCE-F348-86C6-E6304D1E14A5}" type="presParOf" srcId="{162F0847-E6EB-5048-9441-7C960FCCEC89}" destId="{FB76E7F1-B4D8-7045-A85E-24031A4903CC}" srcOrd="3" destOrd="0" presId="urn:microsoft.com/office/officeart/2005/8/layout/hierarchy2"/>
    <dgm:cxn modelId="{9AA37650-D434-5645-A26D-CF791E765B86}" type="presParOf" srcId="{FB76E7F1-B4D8-7045-A85E-24031A4903CC}" destId="{C6D9E8E6-8D57-AF43-92DD-777102667F19}" srcOrd="0" destOrd="0" presId="urn:microsoft.com/office/officeart/2005/8/layout/hierarchy2"/>
    <dgm:cxn modelId="{8DF094E4-E2B5-9D4E-BAF6-2D204B69DBC8}" type="presParOf" srcId="{FB76E7F1-B4D8-7045-A85E-24031A4903CC}" destId="{F6C9FBCA-9EC9-B14E-9AC3-DA2301E9C99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2B714D-DDD0-434F-99AC-F51560223A5B}">
      <dsp:nvSpPr>
        <dsp:cNvPr id="0" name=""/>
        <dsp:cNvSpPr/>
      </dsp:nvSpPr>
      <dsp:spPr>
        <a:xfrm>
          <a:off x="9367" y="2381422"/>
          <a:ext cx="1010815" cy="11473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Do you have an author and page #? </a:t>
          </a:r>
        </a:p>
      </dsp:txBody>
      <dsp:txXfrm>
        <a:off x="38973" y="2411028"/>
        <a:ext cx="951603" cy="1088112"/>
      </dsp:txXfrm>
    </dsp:sp>
    <dsp:sp modelId="{EC07BA1F-FABC-2E45-8EB0-5042F34C8A01}">
      <dsp:nvSpPr>
        <dsp:cNvPr id="0" name=""/>
        <dsp:cNvSpPr/>
      </dsp:nvSpPr>
      <dsp:spPr>
        <a:xfrm rot="17519909">
          <a:off x="253935" y="1803390"/>
          <a:ext cx="2450356" cy="31434"/>
        </a:xfrm>
        <a:custGeom>
          <a:avLst/>
          <a:gdLst/>
          <a:ahLst/>
          <a:cxnLst/>
          <a:rect l="0" t="0" r="0" b="0"/>
          <a:pathLst>
            <a:path>
              <a:moveTo>
                <a:pt x="0" y="15717"/>
              </a:moveTo>
              <a:lnTo>
                <a:pt x="2450356" y="157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417854" y="1757848"/>
        <a:ext cx="122517" cy="122517"/>
      </dsp:txXfrm>
    </dsp:sp>
    <dsp:sp modelId="{A0BD086B-D225-9B42-A22A-E1491CC0116B}">
      <dsp:nvSpPr>
        <dsp:cNvPr id="0" name=""/>
        <dsp:cNvSpPr/>
      </dsp:nvSpPr>
      <dsp:spPr>
        <a:xfrm>
          <a:off x="1938043" y="109467"/>
          <a:ext cx="1492715" cy="11473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Yes!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Great! Use that for your citation.  (</a:t>
          </a:r>
          <a:r>
            <a:rPr lang="en-US" sz="1500" kern="1200" dirty="0" err="1"/>
            <a:t>Stayvas</a:t>
          </a:r>
          <a:r>
            <a:rPr lang="en-US" sz="1500" kern="1200" dirty="0"/>
            <a:t> 250).</a:t>
          </a:r>
        </a:p>
      </dsp:txBody>
      <dsp:txXfrm>
        <a:off x="1971647" y="143071"/>
        <a:ext cx="1425507" cy="1080116"/>
      </dsp:txXfrm>
    </dsp:sp>
    <dsp:sp modelId="{10BC48F7-1768-AE4D-8583-7420138C1B10}">
      <dsp:nvSpPr>
        <dsp:cNvPr id="0" name=""/>
        <dsp:cNvSpPr/>
      </dsp:nvSpPr>
      <dsp:spPr>
        <a:xfrm rot="20756185">
          <a:off x="1003576" y="2804729"/>
          <a:ext cx="1108143" cy="31434"/>
        </a:xfrm>
        <a:custGeom>
          <a:avLst/>
          <a:gdLst/>
          <a:ahLst/>
          <a:cxnLst/>
          <a:rect l="0" t="0" r="0" b="0"/>
          <a:pathLst>
            <a:path>
              <a:moveTo>
                <a:pt x="0" y="15717"/>
              </a:moveTo>
              <a:lnTo>
                <a:pt x="1108143" y="157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529944" y="2792743"/>
        <a:ext cx="55407" cy="55407"/>
      </dsp:txXfrm>
    </dsp:sp>
    <dsp:sp modelId="{2DC7F2FF-1354-C344-A18E-58AB18534686}">
      <dsp:nvSpPr>
        <dsp:cNvPr id="0" name=""/>
        <dsp:cNvSpPr/>
      </dsp:nvSpPr>
      <dsp:spPr>
        <a:xfrm>
          <a:off x="2095111" y="1806005"/>
          <a:ext cx="2342836" cy="175960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I have an author, but no page #. 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That’s okay! Just use that.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(</a:t>
          </a:r>
          <a:r>
            <a:rPr lang="en-US" sz="1800" kern="1200" dirty="0" err="1"/>
            <a:t>Stayvas</a:t>
          </a:r>
          <a:r>
            <a:rPr lang="en-US" sz="1800" kern="1200" dirty="0"/>
            <a:t>). </a:t>
          </a:r>
        </a:p>
      </dsp:txBody>
      <dsp:txXfrm>
        <a:off x="2146648" y="1857542"/>
        <a:ext cx="2239762" cy="1656531"/>
      </dsp:txXfrm>
    </dsp:sp>
    <dsp:sp modelId="{3AD9C889-4F71-8642-96A2-145B08E5B67A}">
      <dsp:nvSpPr>
        <dsp:cNvPr id="0" name=""/>
        <dsp:cNvSpPr/>
      </dsp:nvSpPr>
      <dsp:spPr>
        <a:xfrm rot="3632949">
          <a:off x="545715" y="3752150"/>
          <a:ext cx="1866795" cy="31434"/>
        </a:xfrm>
        <a:custGeom>
          <a:avLst/>
          <a:gdLst/>
          <a:ahLst/>
          <a:cxnLst/>
          <a:rect l="0" t="0" r="0" b="0"/>
          <a:pathLst>
            <a:path>
              <a:moveTo>
                <a:pt x="0" y="15717"/>
              </a:moveTo>
              <a:lnTo>
                <a:pt x="1866795" y="15717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00" kern="1200"/>
        </a:p>
      </dsp:txBody>
      <dsp:txXfrm>
        <a:off x="1432443" y="3721197"/>
        <a:ext cx="93339" cy="93339"/>
      </dsp:txXfrm>
    </dsp:sp>
    <dsp:sp modelId="{42442B70-7EDD-5047-B914-7F95A467B0E8}">
      <dsp:nvSpPr>
        <dsp:cNvPr id="0" name=""/>
        <dsp:cNvSpPr/>
      </dsp:nvSpPr>
      <dsp:spPr>
        <a:xfrm>
          <a:off x="1938043" y="4006986"/>
          <a:ext cx="2294649" cy="11473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 don’t have an author. 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Then use the title!</a:t>
          </a:r>
        </a:p>
      </dsp:txBody>
      <dsp:txXfrm>
        <a:off x="1971647" y="4040590"/>
        <a:ext cx="2227441" cy="1080116"/>
      </dsp:txXfrm>
    </dsp:sp>
    <dsp:sp modelId="{733A6D16-FCBA-5F45-A98C-D3F1FA566B6A}">
      <dsp:nvSpPr>
        <dsp:cNvPr id="0" name=""/>
        <dsp:cNvSpPr/>
      </dsp:nvSpPr>
      <dsp:spPr>
        <a:xfrm rot="19457599">
          <a:off x="4126448" y="4235076"/>
          <a:ext cx="1130347" cy="31434"/>
        </a:xfrm>
        <a:custGeom>
          <a:avLst/>
          <a:gdLst/>
          <a:ahLst/>
          <a:cxnLst/>
          <a:rect l="0" t="0" r="0" b="0"/>
          <a:pathLst>
            <a:path>
              <a:moveTo>
                <a:pt x="0" y="15717"/>
              </a:moveTo>
              <a:lnTo>
                <a:pt x="1130347" y="1571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3363" y="4222534"/>
        <a:ext cx="56517" cy="56517"/>
      </dsp:txXfrm>
    </dsp:sp>
    <dsp:sp modelId="{95BD04DB-7469-3942-A12C-855659234565}">
      <dsp:nvSpPr>
        <dsp:cNvPr id="0" name=""/>
        <dsp:cNvSpPr/>
      </dsp:nvSpPr>
      <dsp:spPr>
        <a:xfrm>
          <a:off x="5150552" y="3347275"/>
          <a:ext cx="3156840" cy="11473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If the title is</a:t>
          </a:r>
          <a:r>
            <a:rPr lang="en-US" sz="1500" i="1" kern="1200" dirty="0"/>
            <a:t> italicized </a:t>
          </a:r>
          <a:r>
            <a:rPr lang="en-US" sz="1500" kern="1200" dirty="0"/>
            <a:t>on your Works Cited page, they </a:t>
          </a:r>
          <a:r>
            <a:rPr lang="en-US" sz="1500" i="1" kern="1200" dirty="0"/>
            <a:t>italicize</a:t>
          </a:r>
          <a:r>
            <a:rPr lang="en-US" sz="1500" kern="1200" dirty="0"/>
            <a:t> it in the parenthesis.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</a:t>
          </a:r>
          <a:r>
            <a:rPr lang="en-US" sz="1500" i="1" kern="1200" dirty="0"/>
            <a:t>An Inconvenient Truth</a:t>
          </a:r>
          <a:r>
            <a:rPr lang="en-US" sz="1500" kern="1200" dirty="0"/>
            <a:t>). </a:t>
          </a:r>
        </a:p>
      </dsp:txBody>
      <dsp:txXfrm>
        <a:off x="5184156" y="3380879"/>
        <a:ext cx="3089632" cy="1080116"/>
      </dsp:txXfrm>
    </dsp:sp>
    <dsp:sp modelId="{69058790-729B-BB43-BC9D-D2F6C5493836}">
      <dsp:nvSpPr>
        <dsp:cNvPr id="0" name=""/>
        <dsp:cNvSpPr/>
      </dsp:nvSpPr>
      <dsp:spPr>
        <a:xfrm rot="2142401">
          <a:off x="4126448" y="4894787"/>
          <a:ext cx="1130347" cy="31434"/>
        </a:xfrm>
        <a:custGeom>
          <a:avLst/>
          <a:gdLst/>
          <a:ahLst/>
          <a:cxnLst/>
          <a:rect l="0" t="0" r="0" b="0"/>
          <a:pathLst>
            <a:path>
              <a:moveTo>
                <a:pt x="0" y="15717"/>
              </a:moveTo>
              <a:lnTo>
                <a:pt x="1130347" y="15717"/>
              </a:lnTo>
            </a:path>
          </a:pathLst>
        </a:custGeom>
        <a:noFill/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663363" y="4882246"/>
        <a:ext cx="56517" cy="56517"/>
      </dsp:txXfrm>
    </dsp:sp>
    <dsp:sp modelId="{C6D9E8E6-8D57-AF43-92DD-777102667F19}">
      <dsp:nvSpPr>
        <dsp:cNvPr id="0" name=""/>
        <dsp:cNvSpPr/>
      </dsp:nvSpPr>
      <dsp:spPr>
        <a:xfrm>
          <a:off x="5150552" y="4666698"/>
          <a:ext cx="3858659" cy="1147324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If the title is in “quotation marks” on your Works Cited page, then put it in “quotation marks” in the parenthesis.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(“Pollution Problem in Beijing” 230).</a:t>
          </a:r>
        </a:p>
      </dsp:txBody>
      <dsp:txXfrm>
        <a:off x="5184156" y="4700302"/>
        <a:ext cx="3791451" cy="10801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348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8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352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770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60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19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944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5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9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856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11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A242-336D-1F4E-A10F-326DA17B9B03}" type="datetimeFigureOut">
              <a:rPr lang="en-US" smtClean="0"/>
              <a:t>10/3/19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3E625-F1F7-7243-A09C-398AF7D1DC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06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http://www.thisisnotacitation.com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214378334"/>
              </p:ext>
            </p:extLst>
          </p:nvPr>
        </p:nvGraphicFramePr>
        <p:xfrm>
          <a:off x="125421" y="1"/>
          <a:ext cx="9018579" cy="65698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041" y="6146524"/>
            <a:ext cx="81523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*Please keep in mind: An in-text citation is NEVER a hyperlink.  </a:t>
            </a:r>
          </a:p>
          <a:p>
            <a:r>
              <a:rPr lang="en-US" dirty="0"/>
              <a:t>(</a:t>
            </a:r>
            <a:r>
              <a:rPr lang="en-US" dirty="0">
                <a:hlinkClick r:id="rId7"/>
              </a:rPr>
              <a:t>www.thisisnotacitation.com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2641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8813</TotalTime>
  <Words>132</Words>
  <Application>Microsoft Macintosh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spfadmin</dc:creator>
  <cp:lastModifiedBy>Microsoft Office User</cp:lastModifiedBy>
  <cp:revision>16</cp:revision>
  <cp:lastPrinted>2019-02-05T14:26:01Z</cp:lastPrinted>
  <dcterms:created xsi:type="dcterms:W3CDTF">2013-11-01T18:14:09Z</dcterms:created>
  <dcterms:modified xsi:type="dcterms:W3CDTF">2019-10-03T13:48:14Z</dcterms:modified>
</cp:coreProperties>
</file>